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66" r:id="rId3"/>
    <p:sldId id="302" r:id="rId5"/>
    <p:sldId id="257" r:id="rId6"/>
    <p:sldId id="304" r:id="rId7"/>
    <p:sldId id="305" r:id="rId8"/>
    <p:sldId id="306" r:id="rId9"/>
    <p:sldId id="277" r:id="rId10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30"/>
    <a:srgbClr val="673BB8"/>
    <a:srgbClr val="FFFFFF"/>
    <a:srgbClr val="FFC82E"/>
    <a:srgbClr val="FF7900"/>
    <a:srgbClr val="BED600"/>
    <a:srgbClr val="55A51C"/>
    <a:srgbClr val="D1D3D4"/>
    <a:srgbClr val="A7A9AC"/>
    <a:srgbClr val="808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9"/>
    <p:restoredTop sz="96327"/>
  </p:normalViewPr>
  <p:slideViewPr>
    <p:cSldViewPr snapToGrid="0" snapToObjects="1">
      <p:cViewPr varScale="1">
        <p:scale>
          <a:sx n="95" d="100"/>
          <a:sy n="95" d="100"/>
        </p:scale>
        <p:origin x="1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customXml" Target="../customXml/item3.xml"/><Relationship Id="rId15" Type="http://schemas.openxmlformats.org/officeDocument/2006/relationships/customXml" Target="../customXml/item2.xml"/><Relationship Id="rId14" Type="http://schemas.openxmlformats.org/officeDocument/2006/relationships/customXml" Target="../customXml/item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1DF79-026E-3548-89C9-409866307223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3C0D4-F573-3745-B11A-5A4E8EAA053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/ role  / date</a:t>
            </a:r>
            <a:endParaRPr lang="en-US" dirty="0"/>
          </a:p>
        </p:txBody>
      </p:sp>
      <p:sp>
        <p:nvSpPr>
          <p:cNvPr id="9" name="Freeform 8"/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/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 dirty="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 dirty="0">
              <a:solidFill>
                <a:srgbClr val="D1D3D4"/>
              </a:solidFill>
            </a:endParaRPr>
          </a:p>
        </p:txBody>
      </p:sp>
      <p:pic>
        <p:nvPicPr>
          <p:cNvPr id="10" name="圖片 9" descr="一張含有 文字 的圖片&#10;&#10;自動產生的描述"/>
          <p:cNvPicPr>
            <a:picLocks noChangeAspect="1"/>
          </p:cNvPicPr>
          <p:nvPr userDrawn="1"/>
        </p:nvPicPr>
        <p:blipFill rotWithShape="1">
          <a:blip r:embed="rId3" cstate="hqprint"/>
          <a:srcRect/>
          <a:stretch>
            <a:fillRect/>
          </a:stretch>
        </p:blipFill>
        <p:spPr>
          <a:xfrm>
            <a:off x="2219777" y="5880406"/>
            <a:ext cx="2387980" cy="545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093"/>
          <a:stretch>
            <a:fillRect/>
          </a:stretch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576"/>
          <a:stretch>
            <a:fillRect/>
          </a:stretch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156"/>
          <a:stretch>
            <a:fillRect/>
          </a:stretch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335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0965" indent="0">
              <a:buNone/>
              <a:defRPr sz="935">
                <a:solidFill>
                  <a:schemeClr val="tx2"/>
                </a:solidFill>
              </a:defRPr>
            </a:lvl4pPr>
            <a:lvl5pPr marL="1828165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0965" indent="0">
              <a:buNone/>
              <a:defRPr/>
            </a:lvl4pPr>
            <a:lvl5pPr marL="1828165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  <a:endParaRPr 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3" cstate="hqprint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886"/>
          <a:stretch>
            <a:fillRect/>
          </a:stretch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335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0965" indent="0">
              <a:buNone/>
              <a:defRPr sz="935">
                <a:solidFill>
                  <a:schemeClr val="tx2"/>
                </a:solidFill>
              </a:defRPr>
            </a:lvl4pPr>
            <a:lvl5pPr marL="1828165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0965" indent="0">
              <a:buNone/>
              <a:defRPr/>
            </a:lvl4pPr>
            <a:lvl5pPr marL="1828165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093"/>
          <a:stretch>
            <a:fillRect/>
          </a:stretch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335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0965" indent="0">
              <a:buNone/>
              <a:defRPr sz="935">
                <a:solidFill>
                  <a:schemeClr val="tx2"/>
                </a:solidFill>
              </a:defRPr>
            </a:lvl4pPr>
            <a:lvl5pPr marL="1828165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0965" indent="0">
              <a:buNone/>
              <a:defRPr/>
            </a:lvl4pPr>
            <a:lvl5pPr marL="1828165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576"/>
          <a:stretch>
            <a:fillRect/>
          </a:stretch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335">
                <a:solidFill>
                  <a:schemeClr val="tx2"/>
                </a:solidFill>
              </a:defRPr>
            </a:lvl2pPr>
            <a:lvl3pPr marL="914400" indent="0">
              <a:buNone/>
              <a:defRPr sz="1200">
                <a:solidFill>
                  <a:schemeClr val="tx2"/>
                </a:solidFill>
              </a:defRPr>
            </a:lvl3pPr>
            <a:lvl4pPr marL="1370965" indent="0">
              <a:buNone/>
              <a:defRPr sz="935">
                <a:solidFill>
                  <a:schemeClr val="tx2"/>
                </a:solidFill>
              </a:defRPr>
            </a:lvl4pPr>
            <a:lvl5pPr marL="1828165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0965" indent="0">
              <a:buNone/>
              <a:defRPr/>
            </a:lvl4pPr>
            <a:lvl5pPr marL="1828165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156"/>
          <a:stretch>
            <a:fillRect/>
          </a:stretch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886"/>
          <a:stretch>
            <a:fillRect/>
          </a:stretch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093"/>
          <a:stretch>
            <a:fillRect/>
          </a:stretch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576"/>
          <a:stretch>
            <a:fillRect/>
          </a:stretch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l="60604"/>
          <a:stretch>
            <a:fillRect/>
          </a:stretch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/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5" name="圖片 4" descr="一張含有 文字 的圖片&#10;&#10;自動產生的描述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9809" y="491780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1" y="0"/>
            <a:ext cx="12192000" cy="6858000"/>
          </a:xfr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US" dirty="0"/>
          </a:p>
        </p:txBody>
      </p:sp>
      <p:pic>
        <p:nvPicPr>
          <p:cNvPr id="6" name="Picture 5" descr="A picture containing shap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l="60604"/>
          <a:stretch>
            <a:fillRect/>
          </a:stretch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US" dirty="0"/>
          </a:p>
        </p:txBody>
      </p:sp>
      <p:pic>
        <p:nvPicPr>
          <p:cNvPr id="5" name="Picture 4" descr="A picture containing shap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l="60604"/>
          <a:stretch>
            <a:fillRect/>
          </a:stretch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8" name="圖片 7" descr="一張含有 文字 的圖片&#10;&#10;自動產生的描述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US" dirty="0"/>
          </a:p>
        </p:txBody>
      </p:sp>
      <p:pic>
        <p:nvPicPr>
          <p:cNvPr id="6" name="Picture 5" descr="A picture containing shap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l="60604"/>
          <a:stretch>
            <a:fillRect/>
          </a:stretch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US" dirty="0"/>
          </a:p>
        </p:txBody>
      </p:sp>
      <p:pic>
        <p:nvPicPr>
          <p:cNvPr id="5" name="Picture 4" descr="A picture containing shap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l="60604"/>
          <a:stretch>
            <a:fillRect/>
          </a:stretch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text 2</a:t>
            </a:r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 descr="一張含有 文字 的圖片&#10;&#10;自動產生的描述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text 2</a:t>
            </a:r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 descr="一張含有 文字 的圖片&#10;&#10;自動產生的描述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text 3</a:t>
            </a:r>
            <a:endParaRPr lang="en-US" dirty="0"/>
          </a:p>
        </p:txBody>
      </p:sp>
      <p:sp>
        <p:nvSpPr>
          <p:cNvPr id="6" name="Freeform 5"/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text 4</a:t>
            </a:r>
            <a:endParaRPr lang="en-US" dirty="0"/>
          </a:p>
        </p:txBody>
      </p:sp>
      <p:sp>
        <p:nvSpPr>
          <p:cNvPr id="6" name="Freeform 5"/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156"/>
          <a:stretch>
            <a:fillRect/>
          </a:stretch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optional text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/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  <a:endParaRPr lang="en-US" sz="32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 descr="一張含有 文字 的圖片&#10;&#10;自動產生的描述"/>
          <p:cNvPicPr>
            <a:picLocks noChangeAspect="1"/>
          </p:cNvPicPr>
          <p:nvPr userDrawn="1"/>
        </p:nvPicPr>
        <p:blipFill rotWithShape="1">
          <a:blip r:embed="rId3" cstate="hqprint"/>
          <a:srcRect/>
          <a:stretch>
            <a:fillRect/>
          </a:stretch>
        </p:blipFill>
        <p:spPr>
          <a:xfrm>
            <a:off x="3036756" y="5880406"/>
            <a:ext cx="2387980" cy="545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/>
          <p:cNvPicPr>
            <a:picLocks noChangeAspect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/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US" dirty="0"/>
          </a:p>
        </p:txBody>
      </p:sp>
      <p:pic>
        <p:nvPicPr>
          <p:cNvPr id="8" name="Picture 7" descr="A picture containing shape&#10;&#10;Description automatically generated"/>
          <p:cNvPicPr>
            <a:picLocks noChangeAspect="1"/>
          </p:cNvPicPr>
          <p:nvPr userDrawn="1"/>
        </p:nvPicPr>
        <p:blipFill rotWithShape="1">
          <a:blip r:embed="rId3" cstate="hqprint"/>
          <a:srcRect l="60604"/>
          <a:stretch>
            <a:fillRect/>
          </a:stretch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9" name="圖片 8" descr="一張含有 文字 的圖片&#10;&#10;自動產生的描述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se&#10;&#10;Description automatically generate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7" y="0"/>
            <a:ext cx="12188388" cy="6858000"/>
          </a:xfrm>
          <a:prstGeom prst="rect">
            <a:avLst/>
          </a:prstGeom>
        </p:spPr>
      </p:pic>
      <p:sp>
        <p:nvSpPr>
          <p:cNvPr id="11" name="Freeform 10"/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5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en-US" dirty="0"/>
              <a:t>Click to edit text – quote slide 6</a:t>
            </a:r>
            <a:endParaRPr lang="en-US" dirty="0"/>
          </a:p>
        </p:txBody>
      </p:sp>
      <p:pic>
        <p:nvPicPr>
          <p:cNvPr id="7" name="圖片 6" descr="一張含有 文字 的圖片&#10;&#10;自動產生的描述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74217" y="557213"/>
            <a:ext cx="1843568" cy="285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150">
                <a:latin typeface="+mj-lt"/>
              </a:defRPr>
            </a:lvl1pPr>
          </a:lstStyle>
          <a:p>
            <a:pPr lvl="0"/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543263" y="885825"/>
            <a:ext cx="5105476" cy="57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525507" y="1598388"/>
            <a:ext cx="114098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886"/>
          <a:stretch>
            <a:fillRect/>
          </a:stretch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pic>
        <p:nvPicPr>
          <p:cNvPr id="14" name="圖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093"/>
          <a:stretch>
            <a:fillRect/>
          </a:stretch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3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576"/>
          <a:stretch>
            <a:fillRect/>
          </a:stretch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4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156"/>
          <a:stretch>
            <a:fillRect/>
          </a:stretch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comparison 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3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2156"/>
          <a:stretch>
            <a:fillRect/>
          </a:stretch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/>
          <p:cNvPicPr>
            <a:picLocks noChangeAspect="1"/>
          </p:cNvPicPr>
          <p:nvPr userDrawn="1"/>
        </p:nvPicPr>
        <p:blipFill rotWithShape="1">
          <a:blip r:embed="rId2" cstate="hqprint"/>
          <a:srcRect b="71886"/>
          <a:stretch>
            <a:fillRect/>
          </a:stretch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200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5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56DDE-C81A-E447-89C0-33C161BF8032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93290" y="2357113"/>
            <a:ext cx="6359684" cy="1232127"/>
          </a:xfrm>
        </p:spPr>
        <p:txBody>
          <a:bodyPr/>
          <a:lstStyle/>
          <a:p>
            <a:r>
              <a:rPr lang="fr-FR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ABIF </a:t>
            </a:r>
            <a:r>
              <a:rPr lang="fr-FR" altLang="zh-CN" sz="4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Task</a:t>
            </a:r>
            <a:r>
              <a:rPr lang="fr-FR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Force</a:t>
            </a:r>
            <a:endParaRPr lang="en-US" sz="3600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4893290" y="3589240"/>
            <a:ext cx="7100942" cy="1747837"/>
          </a:xfrm>
        </p:spPr>
        <p:txBody>
          <a:bodyPr/>
          <a:lstStyle/>
          <a:p>
            <a:r>
              <a:rPr lang="en-US" altLang="zh-TW" sz="2000" b="1" dirty="0">
                <a:ea typeface="宋体" panose="02010600030101010101" pitchFamily="2" charset="-122"/>
              </a:rPr>
              <a:t>SEMI Information &amp; Control Std. Technical Committee China TC Chapter Meeting  </a:t>
            </a:r>
            <a:endParaRPr lang="en-US" altLang="zh-TW" sz="2000" b="1" dirty="0">
              <a:ea typeface="宋体" panose="02010600030101010101" pitchFamily="2" charset="-122"/>
            </a:endParaRPr>
          </a:p>
          <a:p>
            <a:endParaRPr lang="en-US" altLang="zh-CN" sz="2000" b="1" dirty="0">
              <a:ea typeface="宋体" panose="02010600030101010101" pitchFamily="2" charset="-122"/>
            </a:endParaRPr>
          </a:p>
          <a:p>
            <a:endParaRPr lang="zh-TW" altLang="en-US" dirty="0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altLang="zh-CN" sz="1800" b="1" dirty="0"/>
              <a:t>Clare Liu</a:t>
            </a:r>
            <a:r>
              <a:rPr lang="en-US" altLang="zh-TW" sz="1800" b="1" dirty="0"/>
              <a:t>, </a:t>
            </a:r>
            <a:r>
              <a:rPr lang="en-US" altLang="zh-TW" sz="1800" b="1" dirty="0" err="1"/>
              <a:t>Kxware</a:t>
            </a:r>
            <a:endParaRPr lang="en-US" altLang="zh-CN" sz="1800" b="1" dirty="0"/>
          </a:p>
          <a:p>
            <a:r>
              <a:rPr lang="en-US" altLang="zh-TW" sz="1800" b="1" dirty="0"/>
              <a:t>April. 08, 2025</a:t>
            </a:r>
            <a:endParaRPr lang="en-US" altLang="zh-TW" sz="1800" b="1" dirty="0"/>
          </a:p>
          <a:p>
            <a:endParaRPr lang="zh-TW" altLang="en-US" dirty="0"/>
          </a:p>
        </p:txBody>
      </p:sp>
      <p:sp>
        <p:nvSpPr>
          <p:cNvPr id="6" name="Text Placeholder 5"/>
          <p:cNvSpPr txBox="1"/>
          <p:nvPr/>
        </p:nvSpPr>
        <p:spPr>
          <a:xfrm>
            <a:off x="8471340" y="972770"/>
            <a:ext cx="22034196" cy="34903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3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5995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67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39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br>
              <a:rPr lang="en-US" altLang="zh-CN" sz="3200" b="1" dirty="0">
                <a:ea typeface="宋体" panose="02010600030101010101" pitchFamily="2" charset="-122"/>
              </a:rPr>
            </a:br>
            <a:endParaRPr lang="en-US" sz="32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64274" y="2394783"/>
            <a:ext cx="6129753" cy="3539072"/>
          </a:xfrm>
        </p:spPr>
        <p:txBody>
          <a:bodyPr/>
          <a:lstStyle/>
          <a:p>
            <a:r>
              <a:rPr lang="en-US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Leaders</a:t>
            </a:r>
            <a:r>
              <a:rPr lang="zh-CN" altLang="en-US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of </a:t>
            </a:r>
            <a:r>
              <a:rPr lang="fr-FR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ABFI </a:t>
            </a:r>
            <a:r>
              <a:rPr lang="fr-FR" altLang="zh-CN" sz="2000" dirty="0" err="1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Task</a:t>
            </a:r>
            <a:r>
              <a:rPr lang="fr-FR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 Force</a:t>
            </a:r>
            <a:endParaRPr lang="en-US" dirty="0">
              <a:latin typeface="+mn-lt"/>
            </a:endParaRPr>
          </a:p>
          <a:p>
            <a:r>
              <a:rPr lang="en-US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Members</a:t>
            </a:r>
            <a:r>
              <a:rPr lang="zh-CN" altLang="en-US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of </a:t>
            </a:r>
            <a:r>
              <a:rPr lang="fr-FR" altLang="zh-CN" sz="2000" dirty="0" err="1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Task</a:t>
            </a:r>
            <a:r>
              <a:rPr lang="fr-FR" altLang="zh-CN" sz="2000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 Force</a:t>
            </a:r>
            <a:endParaRPr lang="fr-FR" altLang="zh-CN" sz="2000" dirty="0">
              <a:latin typeface="+mn-lt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dirty="0"/>
              <a:t>Documents in work</a:t>
            </a:r>
            <a:endParaRPr lang="en-US" altLang="zh-CN" dirty="0"/>
          </a:p>
          <a:p>
            <a:r>
              <a:rPr lang="en-US" altLang="zh-CN" dirty="0"/>
              <a:t>Field Challenges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378611" y="2394783"/>
            <a:ext cx="1388339" cy="3539072"/>
          </a:xfrm>
        </p:spPr>
        <p:txBody>
          <a:bodyPr/>
          <a:lstStyle/>
          <a:p>
            <a:r>
              <a:rPr lang="en-US" dirty="0"/>
              <a:t>1</a:t>
            </a:r>
            <a:endParaRPr lang="en-US" dirty="0"/>
          </a:p>
          <a:p>
            <a:r>
              <a:rPr lang="en-US" dirty="0"/>
              <a:t>2</a:t>
            </a:r>
            <a:endParaRPr lang="en-US" dirty="0"/>
          </a:p>
          <a:p>
            <a:r>
              <a:rPr lang="en-US" dirty="0"/>
              <a:t>3</a:t>
            </a:r>
            <a:endParaRPr lang="en-US" dirty="0"/>
          </a:p>
          <a:p>
            <a:r>
              <a:rPr lang="en-US" dirty="0"/>
              <a:t>4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37949-8934-E944-B025-672C255A2005}" type="datetime1">
              <a:rPr lang="en-US" smtClean="0"/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US" dirty="0"/>
              <a:t>SECTION TITLE</a:t>
            </a:r>
            <a:endParaRPr lang="en-US" dirty="0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Leaders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of </a:t>
            </a:r>
            <a:r>
              <a:rPr lang="fr-FR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ABFI </a:t>
            </a:r>
            <a:r>
              <a:rPr lang="fr-FR" altLang="zh-CN" sz="3200" b="1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Task</a:t>
            </a:r>
            <a:r>
              <a:rPr lang="fr-FR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Force</a:t>
            </a:r>
            <a:endParaRPr lang="zh-CN" altLang="en-US" b="1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831574" y="2046081"/>
          <a:ext cx="10522226" cy="879240"/>
        </p:xfrm>
        <a:graphic>
          <a:graphicData uri="http://schemas.openxmlformats.org/drawingml/2006/table">
            <a:tbl>
              <a:tblPr/>
              <a:tblGrid>
                <a:gridCol w="989573"/>
                <a:gridCol w="2398941"/>
                <a:gridCol w="4129531"/>
                <a:gridCol w="3004181"/>
              </a:tblGrid>
              <a:tr h="293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 pitchFamily="49" charset="-128"/>
                          <a:cs typeface="Arial" panose="020B0604020202020204" pitchFamily="34" charset="0"/>
                        </a:rPr>
                        <a:t>No.</a:t>
                      </a: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Name</a:t>
                      </a: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Company</a:t>
                      </a: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Industry Chain</a:t>
                      </a:r>
                      <a:endParaRPr kumimoji="0" lang="zh-CN" altLang="zh-CN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</a:tr>
              <a:tr h="293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Elton He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Amkor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Factory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Clare Liu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KXWARE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Consultant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6346"/>
            <a:ext cx="8055651" cy="808976"/>
          </a:xfrm>
        </p:spPr>
        <p:txBody>
          <a:bodyPr>
            <a:norm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Members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of ABFI </a:t>
            </a:r>
            <a:r>
              <a:rPr lang="fr-FR" altLang="zh-CN" sz="3200" b="1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Task</a:t>
            </a:r>
            <a:r>
              <a:rPr lang="fr-FR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Force</a:t>
            </a:r>
            <a:endParaRPr lang="zh-CN" altLang="en-US" b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5"/>
          </p:nvPr>
        </p:nvSpPr>
        <p:spPr>
          <a:xfrm>
            <a:off x="747712" y="2046081"/>
            <a:ext cx="10522227" cy="4145280"/>
          </a:xfrm>
        </p:spPr>
        <p:txBody>
          <a:bodyPr/>
          <a:lstStyle/>
          <a:p>
            <a:pPr marL="0" marR="0" indent="0" algn="ctr" rtl="0" eaLnBrk="1" fontAlgn="base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i="0" u="none" strike="noStrike" kern="120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MS Mincho" pitchFamily="49" charset="-128"/>
                <a:cs typeface="Arial" panose="020B0604020202020204" pitchFamily="34" charset="0"/>
              </a:rPr>
              <a:t>No.</a:t>
            </a:r>
            <a:endParaRPr lang="zh-CN" altLang="zh-CN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base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i="0" u="none" strike="noStrike" kern="120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Name</a:t>
            </a:r>
            <a:endParaRPr lang="zh-CN" altLang="zh-CN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base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i="0" u="none" strike="noStrike" kern="120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Company</a:t>
            </a:r>
            <a:endParaRPr lang="zh-CN" altLang="zh-CN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ctr" rtl="0" eaLnBrk="1" fontAlgn="base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i="0" u="none" strike="noStrike" kern="120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Industry Chain</a:t>
            </a:r>
            <a:endParaRPr lang="zh-CN" altLang="zh-CN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zh-CN" altLang="en-US" dirty="0"/>
          </a:p>
        </p:txBody>
      </p:sp>
      <p:graphicFrame>
        <p:nvGraphicFramePr>
          <p:cNvPr id="10" name="表格 13"/>
          <p:cNvGraphicFramePr>
            <a:graphicFrameLocks noGrp="1"/>
          </p:cNvGraphicFramePr>
          <p:nvPr/>
        </p:nvGraphicFramePr>
        <p:xfrm>
          <a:off x="695216" y="1682283"/>
          <a:ext cx="10522225" cy="3242649"/>
        </p:xfrm>
        <a:graphic>
          <a:graphicData uri="http://schemas.openxmlformats.org/drawingml/2006/table">
            <a:tbl>
              <a:tblPr/>
              <a:tblGrid>
                <a:gridCol w="413339"/>
                <a:gridCol w="1811108"/>
                <a:gridCol w="1267326"/>
                <a:gridCol w="1892969"/>
                <a:gridCol w="561474"/>
                <a:gridCol w="1283368"/>
                <a:gridCol w="1379621"/>
                <a:gridCol w="1913020"/>
              </a:tblGrid>
              <a:tr h="293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itchFamily="49" charset="-128"/>
                          <a:cs typeface="Arial" panose="020B0604020202020204" pitchFamily="34" charset="0"/>
                        </a:rPr>
                        <a:t>No.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Name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Chinese Name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Company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itchFamily="49" charset="-128"/>
                          <a:cs typeface="Arial" panose="020B0604020202020204" pitchFamily="34" charset="0"/>
                        </a:rPr>
                        <a:t>No.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Name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itchFamily="49" charset="-128"/>
                          <a:cs typeface="Arial" panose="020B0604020202020204" pitchFamily="34" charset="0"/>
                        </a:rPr>
                        <a:t>Chinese Name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MS Mincho" pitchFamily="49" charset="-128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Company</a:t>
                      </a:r>
                      <a:endParaRPr kumimoji="0" lang="zh-CN" altLang="zh-CN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7215" marR="67215" marT="0" marB="0" anchor="ctr" horzOverflow="overflow"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B"/>
                    </a:solidFill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Elton He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何国锋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Amkor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11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Rui Zhou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latin typeface="+mn-lt"/>
                        </a:rPr>
                        <a:t>周瑞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Cimetrix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Clare Liu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刘波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Kxware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Yaojian Lin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latin typeface="+mn-lt"/>
                        </a:rPr>
                        <a:t>林耀剑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JCET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3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Ming Yao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姚名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DGIS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Lin Cui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latin typeface="+mn-lt"/>
                        </a:rPr>
                        <a:t>崔琳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Naura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4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zh-CN" sz="11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Xingya Yu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zh-CN" sz="11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余星亚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zh-CN" sz="11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sym typeface="+mn-ea"/>
                        </a:rPr>
                        <a:t>AMIES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Kaijun Zhang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张开军</a:t>
                      </a:r>
                      <a:endParaRPr lang="zh-CN" altLang="en-US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AMIES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5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Yufeng Huang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黄玉峰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Kxware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15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Yumei Yao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姚玉梅</a:t>
                      </a:r>
                      <a:endParaRPr lang="zh-CN" altLang="en-US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en-US" altLang="zh-CN" sz="1100" b="1" dirty="0">
                          <a:solidFill>
                            <a:schemeClr val="accent5">
                              <a:lumMod val="60000"/>
                              <a:lumOff val="40000"/>
                            </a:schemeClr>
                          </a:solidFill>
                          <a:sym typeface="+mn-ea"/>
                        </a:rPr>
                        <a:t>AMIES</a:t>
                      </a:r>
                      <a:endParaRPr lang="en-US" altLang="zh-CN" sz="11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Seth Hu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胡炯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Amkor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16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Albert Fuchigami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latin typeface="+mn-lt"/>
                        </a:rPr>
                        <a:t>Peer Group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7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Li Sun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孙莉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Amkor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17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>
                          <a:latin typeface="+mn-lt"/>
                        </a:rPr>
                        <a:t>Steve Xiao</a:t>
                      </a:r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0">
                          <a:latin typeface="+mn-lt"/>
                        </a:rPr>
                        <a:t>肖长宝</a:t>
                      </a:r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>
                          <a:latin typeface="+mn-lt"/>
                        </a:rPr>
                        <a:t>GETECH</a:t>
                      </a:r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8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Hong Zhang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张鸿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Amkor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>
                          <a:latin typeface="+mn-lt"/>
                        </a:rPr>
                        <a:t>18</a:t>
                      </a:r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</a:rPr>
                        <a:t>Xiong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</a:rPr>
                        <a:t> Zhang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lt"/>
                        </a:rPr>
                        <a:t>张雄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</a:rPr>
                        <a:t>Amkor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>
                          <a:latin typeface="+mn-lt"/>
                        </a:rPr>
                        <a:t>19</a:t>
                      </a:r>
                      <a:endParaRPr lang="zh-CN" altLang="en-US" sz="1100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080"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</a:rPr>
                        <a:t>10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Feng Shi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lt"/>
                        </a:rPr>
                        <a:t>石锋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err="1">
                          <a:latin typeface="+mn-lt"/>
                        </a:rPr>
                        <a:t>Tongfu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1828800" rtl="0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1828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8288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2D8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9174" y="484220"/>
            <a:ext cx="8055651" cy="555892"/>
          </a:xfrm>
        </p:spPr>
        <p:txBody>
          <a:bodyPr>
            <a:normAutofit/>
          </a:bodyPr>
          <a:lstStyle/>
          <a:p>
            <a:r>
              <a:rPr lang="en-US" altLang="zh-CN" dirty="0"/>
              <a:t>Documents in work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</a:fld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5"/>
          </p:nvPr>
        </p:nvSpPr>
        <p:spPr>
          <a:xfrm>
            <a:off x="679174" y="1173796"/>
            <a:ext cx="10522227" cy="54034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600" b="1" dirty="0"/>
              <a:t>None</a:t>
            </a:r>
            <a:endParaRPr lang="zh-CN" altLang="zh-CN" sz="1400" u="sng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Field Challenges</a:t>
            </a:r>
            <a:endParaRPr lang="zh-CN" altLang="en-US" b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</a:fld>
            <a:endParaRPr 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5"/>
          </p:nvPr>
        </p:nvSpPr>
        <p:spPr>
          <a:xfrm>
            <a:off x="831573" y="1882772"/>
            <a:ext cx="10522227" cy="4145280"/>
          </a:xfrm>
        </p:spPr>
        <p:txBody>
          <a:bodyPr/>
          <a:lstStyle/>
          <a:p>
            <a:r>
              <a:rPr lang="en-US" altLang="zh-CN" dirty="0"/>
              <a:t>None.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副標題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</p:sld>
</file>

<file path=ppt/tags/tag4.xml><?xml version="1.0" encoding="utf-8"?>
<p:tagLst xmlns:p="http://schemas.openxmlformats.org/presentationml/2006/main">
  <p:tag name="resource_record_key" val="{&quot;13&quot;:[4364903,4364942]}"/>
</p:tagLst>
</file>

<file path=ppt/theme/theme1.xml><?xml version="1.0" encoding="utf-8"?>
<a:theme xmlns:a="http://schemas.openxmlformats.org/drawingml/2006/main" name="Semi 2021">
  <a:themeElements>
    <a:clrScheme name="SEMI-PPT-2021">
      <a:dk1>
        <a:srgbClr val="000000"/>
      </a:dk1>
      <a:lt1>
        <a:srgbClr val="FFFFFF"/>
      </a:lt1>
      <a:dk2>
        <a:srgbClr val="58595B"/>
      </a:dk2>
      <a:lt2>
        <a:srgbClr val="E7E6E6"/>
      </a:lt2>
      <a:accent1>
        <a:srgbClr val="55A51C"/>
      </a:accent1>
      <a:accent2>
        <a:srgbClr val="BED600"/>
      </a:accent2>
      <a:accent3>
        <a:srgbClr val="FF7900"/>
      </a:accent3>
      <a:accent4>
        <a:srgbClr val="FFC82E"/>
      </a:accent4>
      <a:accent5>
        <a:srgbClr val="0059BB"/>
      </a:accent5>
      <a:accent6>
        <a:srgbClr val="673BB8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EMI-PPT-2021">
    <a:dk1>
      <a:srgbClr val="000000"/>
    </a:dk1>
    <a:lt1>
      <a:srgbClr val="FFFFFF"/>
    </a:lt1>
    <a:dk2>
      <a:srgbClr val="58595B"/>
    </a:dk2>
    <a:lt2>
      <a:srgbClr val="E7E6E6"/>
    </a:lt2>
    <a:accent1>
      <a:srgbClr val="55A51C"/>
    </a:accent1>
    <a:accent2>
      <a:srgbClr val="BED600"/>
    </a:accent2>
    <a:accent3>
      <a:srgbClr val="FF7900"/>
    </a:accent3>
    <a:accent4>
      <a:srgbClr val="FFC82E"/>
    </a:accent4>
    <a:accent5>
      <a:srgbClr val="0059BB"/>
    </a:accent5>
    <a:accent6>
      <a:srgbClr val="673BB8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96C8AE7E3805469FB0B3CC94DC356D" ma:contentTypeVersion="4" ma:contentTypeDescription="Create a new document." ma:contentTypeScope="" ma:versionID="bb607429db2f8a11d07bfdd454e85f1c">
  <xsd:schema xmlns:xsd="http://www.w3.org/2001/XMLSchema" xmlns:xs="http://www.w3.org/2001/XMLSchema" xmlns:p="http://schemas.microsoft.com/office/2006/metadata/properties" xmlns:ns2="24637285-7832-4ce7-b9a5-fe88cfc5d41f" xmlns:ns3="53b4a38d-d267-4cdb-b100-8fcdd1c612bb" targetNamespace="http://schemas.microsoft.com/office/2006/metadata/properties" ma:root="true" ma:fieldsID="682e99bcde0ddb594035435b04cf5b6b" ns2:_="" ns3:_="">
    <xsd:import namespace="24637285-7832-4ce7-b9a5-fe88cfc5d41f"/>
    <xsd:import namespace="53b4a38d-d267-4cdb-b100-8fcdd1c612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637285-7832-4ce7-b9a5-fe88cfc5d4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4a38d-d267-4cdb-b100-8fcdd1c612b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CDE99E-96E3-48D5-8376-B0B71C511897}">
  <ds:schemaRefs/>
</ds:datastoreItem>
</file>

<file path=customXml/itemProps2.xml><?xml version="1.0" encoding="utf-8"?>
<ds:datastoreItem xmlns:ds="http://schemas.openxmlformats.org/officeDocument/2006/customXml" ds:itemID="{EA5BBCA2-5756-471D-9CBC-3F48C773BF9F}">
  <ds:schemaRefs/>
</ds:datastoreItem>
</file>

<file path=customXml/itemProps3.xml><?xml version="1.0" encoding="utf-8"?>
<ds:datastoreItem xmlns:ds="http://schemas.openxmlformats.org/officeDocument/2006/customXml" ds:itemID="{7B7D4FA2-0DEF-4616-91D8-6269E008F16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</Words>
  <Application>WPS 演示</Application>
  <PresentationFormat>Widescreen</PresentationFormat>
  <Paragraphs>245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Verdana</vt:lpstr>
      <vt:lpstr>MS Mincho</vt:lpstr>
      <vt:lpstr>Yu Gothic</vt:lpstr>
      <vt:lpstr>微软雅黑</vt:lpstr>
      <vt:lpstr>Arial Unicode MS</vt:lpstr>
      <vt:lpstr>黑体</vt:lpstr>
      <vt:lpstr>Calibri</vt:lpstr>
      <vt:lpstr>等线</vt:lpstr>
      <vt:lpstr>Semi 2021</vt:lpstr>
      <vt:lpstr>ABIF Task Force</vt:lpstr>
      <vt:lpstr>AGENDA</vt:lpstr>
      <vt:lpstr>Leaders of ABFI Task Force</vt:lpstr>
      <vt:lpstr>Members of ABFI Task Force</vt:lpstr>
      <vt:lpstr>Documents in work</vt:lpstr>
      <vt:lpstr>Field Challenges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import slides – option 1</dc:title>
  <dc:creator>Michaela Pariseau</dc:creator>
  <cp:lastModifiedBy>小刘</cp:lastModifiedBy>
  <cp:revision>48</cp:revision>
  <dcterms:created xsi:type="dcterms:W3CDTF">2022-02-03T23:13:00Z</dcterms:created>
  <dcterms:modified xsi:type="dcterms:W3CDTF">2025-03-31T16:13:17Z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0x0101003196C8AE7E3805469FB0B3CC94DC356D</vt:lpwstr>
  </property>
  <property fmtid="{D5CDD505-2E9C-101B-9397-08002B2CF9AE}" pid="3" name="ICV">
    <vt:lpwstr>72C83993ACAE4FB9ACB185B5EC185194_13</vt:lpwstr>
  </property>
  <property fmtid="{D5CDD505-2E9C-101B-9397-08002B2CF9AE}" pid="4" name="KSOProductBuildVer">
    <vt:lpwstr>2052-12.1.0.20305</vt:lpwstr>
  </property>
</Properties>
</file>